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8"/>
    <p:sldId id="258" r:id="rId9"/>
    <p:sldId id="259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Pawapo ai sample for checking edits. Not real data.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Pawapo ai sample for checking edits. Not real data.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Pawapo ai sample for checking edits. Not real data.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Pawapo ai sample for checking edits. Not real data.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pic>
        <p:nvPicPr>
          <p:cNvPr id="3" name="Picture 2" descr="54e82c797d716c9d746d61d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見出し"/>
          <p:cNvGrpSpPr/>
          <p:nvPr/>
        </p:nvGrpSpPr>
        <p:grpSpPr>
          <a:xfrm>
            <a:off x="685800" y="402336"/>
            <a:ext cx="5516880" cy="853821"/>
            <a:chOff x="685800" y="402336"/>
            <a:chExt cx="5516880" cy="853821"/>
          </a:xfrm>
        </p:grpSpPr>
        <p:sp>
          <p:nvSpPr>
            <p:cNvPr id="5" name="TextBox 4"/>
            <p:cNvSpPr txBox="1"/>
            <p:nvPr/>
          </p:nvSpPr>
          <p:spPr>
            <a:xfrm>
              <a:off x="685800" y="402336"/>
              <a:ext cx="5516880" cy="48768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3120"/>
                </a:lnSpc>
              </a:pPr>
              <a:r>
                <a:rPr sz="24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Check editing text and shapes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85800" y="1042797"/>
              <a:ext cx="3585210" cy="21336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575"/>
                </a:lnSpc>
              </a:pPr>
              <a:r>
                <a:rPr sz="1050" b="0">
                  <a:solidFill>
                    <a:srgbClr val="6B6F76"/>
                  </a:solidFill>
                  <a:latin typeface="Noto Sans JP"/>
                  <a:ea typeface="Noto Sans JP"/>
                  <a:cs typeface="Noto Sans JP"/>
                </a:rPr>
                <a:t>This sample is for checking how the product works.</a:t>
              </a:r>
            </a:p>
          </p:txBody>
        </p:sp>
      </p:grpSp>
      <p:grpSp>
        <p:nvGrpSpPr>
          <p:cNvPr id="7" name="項目 1"/>
          <p:cNvGrpSpPr/>
          <p:nvPr/>
        </p:nvGrpSpPr>
        <p:grpSpPr>
          <a:xfrm>
            <a:off x="685800" y="3067050"/>
            <a:ext cx="5295900" cy="1133475"/>
            <a:chOff x="685800" y="3067050"/>
            <a:chExt cx="5295900" cy="1133475"/>
          </a:xfrm>
        </p:grpSpPr>
        <p:sp>
          <p:nvSpPr>
            <p:cNvPr id="8" name="Rounded Rectangle 7"/>
            <p:cNvSpPr/>
            <p:nvPr/>
          </p:nvSpPr>
          <p:spPr>
            <a:xfrm>
              <a:off x="685800" y="3067050"/>
              <a:ext cx="5295900" cy="1133475"/>
            </a:xfrm>
            <a:prstGeom prst="roundRect">
              <a:avLst>
                <a:gd name="adj" fmla="val 10084"/>
              </a:avLst>
            </a:prstGeom>
            <a:solidFill>
              <a:srgbClr val="FFFFFF"/>
            </a:solidFill>
            <a:ln w="9525">
              <a:solidFill>
                <a:srgbClr val="D2DBFA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95350" y="3372993"/>
              <a:ext cx="1615440" cy="24384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679"/>
                </a:lnSpc>
              </a:pPr>
              <a:r>
                <a:rPr sz="12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Rewrite this text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95350" y="3663887"/>
              <a:ext cx="3579495" cy="1981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511"/>
                </a:lnSpc>
              </a:pPr>
              <a:r>
                <a:rPr sz="975" b="0">
                  <a:solidFill>
                    <a:srgbClr val="3C3F44"/>
                  </a:solidFill>
                  <a:latin typeface="Noto Sans JP"/>
                  <a:ea typeface="Noto Sans JP"/>
                  <a:cs typeface="Noto Sans JP"/>
                </a:rPr>
                <a:t>Select the text in PowerPoint and rewrite the sentence.</a:t>
              </a:r>
            </a:p>
          </p:txBody>
        </p:sp>
      </p:grpSp>
      <p:grpSp>
        <p:nvGrpSpPr>
          <p:cNvPr id="11" name="項目 2"/>
          <p:cNvGrpSpPr/>
          <p:nvPr/>
        </p:nvGrpSpPr>
        <p:grpSpPr>
          <a:xfrm>
            <a:off x="6210300" y="3067050"/>
            <a:ext cx="5295900" cy="1133475"/>
            <a:chOff x="6210300" y="3067050"/>
            <a:chExt cx="5295900" cy="1133475"/>
          </a:xfrm>
        </p:grpSpPr>
        <p:sp>
          <p:nvSpPr>
            <p:cNvPr id="12" name="Rounded Rectangle 11"/>
            <p:cNvSpPr/>
            <p:nvPr/>
          </p:nvSpPr>
          <p:spPr>
            <a:xfrm>
              <a:off x="6210300" y="3067050"/>
              <a:ext cx="5295900" cy="1133475"/>
            </a:xfrm>
            <a:prstGeom prst="roundRect">
              <a:avLst>
                <a:gd name="adj" fmla="val 10084"/>
              </a:avLst>
            </a:prstGeom>
            <a:solidFill>
              <a:srgbClr val="2B4EE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419850" y="3372993"/>
              <a:ext cx="1615440" cy="24384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679"/>
                </a:lnSpc>
              </a:pPr>
              <a:r>
                <a:rPr sz="1200" b="1">
                  <a:solidFill>
                    <a:srgbClr val="FFFFFF"/>
                  </a:solidFill>
                  <a:latin typeface="Noto Sans JP"/>
                  <a:ea typeface="Noto Sans JP"/>
                  <a:cs typeface="Noto Sans JP"/>
                </a:rPr>
                <a:t>Move this shape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419850" y="3663887"/>
              <a:ext cx="3731895" cy="1981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511"/>
                </a:lnSpc>
              </a:pPr>
              <a:r>
                <a:rPr sz="975" b="0">
                  <a:solidFill>
                    <a:srgbClr val="DCE4FF"/>
                  </a:solidFill>
                  <a:latin typeface="Noto Sans JP"/>
                  <a:ea typeface="Noto Sans JP"/>
                  <a:cs typeface="Noto Sans JP"/>
                </a:rPr>
                <a:t>Ungroup if needed, then change the shape or its position.</a:t>
              </a: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11290935" y="6562916"/>
            <a:ext cx="2152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>
              <a:lnSpc>
                <a:spcPts val="1278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pic>
        <p:nvPicPr>
          <p:cNvPr id="3" name="Picture 2" descr="54e82c797d716c9d746d61d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5800" y="402336"/>
            <a:ext cx="3840480" cy="48768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l">
              <a:lnSpc>
                <a:spcPts val="3120"/>
              </a:lnSpc>
            </a:pPr>
            <a:r>
              <a:rPr sz="2400" b="1">
                <a:solidFill>
                  <a:srgbClr val="1F2124"/>
                </a:solidFill>
                <a:latin typeface="Noto Sans JP"/>
                <a:ea typeface="Noto Sans JP"/>
                <a:cs typeface="Noto Sans JP"/>
              </a:rPr>
              <a:t>Check editing a table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429566"/>
            <a:ext cx="32632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l">
              <a:lnSpc>
                <a:spcPts val="1237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Values are for checking only. They are not results or prices.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85800" y="2515377"/>
          <a:ext cx="10820400" cy="2040256"/>
        </p:xfrm>
        <a:graphic>
          <a:graphicData uri="http://schemas.openxmlformats.org/drawingml/2006/table">
            <a:tbl>
              <a:tblPr firstRow="0" bandRow="0">
                <a:tableStyleId>{2D5ABB26-0587-4C30-8999-92F81FD0307C}</a:tableStyleId>
              </a:tblPr>
              <a:tblGrid>
                <a:gridCol w="8153400"/>
                <a:gridCol w="2667000"/>
              </a:tblGrid>
              <a:tr h="631508">
                <a:tc>
                  <a:txBody>
                    <a:bodyPr wrap="square"/>
                    <a:lstStyle/>
                    <a:p>
                      <a:pPr algn="l">
                        <a:lnSpc>
                          <a:spcPts val="1511"/>
                        </a:lnSpc>
                      </a:pPr>
                      <a:r>
                        <a:rPr sz="975" b="1">
                          <a:solidFill>
                            <a:srgbClr val="6B6F76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What to check</a:t>
                      </a:r>
                    </a:p>
                  </a:txBody>
                  <a:tcPr marL="152400" marR="38100" marT="0" marB="115252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3335" cap="flat" cmpd="sng" algn="ctr">
                      <a:solidFill>
                        <a:srgbClr val="1F2124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1"/>
                        </a:lnSpc>
                      </a:pPr>
                      <a:r>
                        <a:rPr sz="975" b="1">
                          <a:solidFill>
                            <a:srgbClr val="6B6F76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Status</a:t>
                      </a:r>
                    </a:p>
                  </a:txBody>
                  <a:tcPr marL="152400" marR="38100" marT="0" marB="115252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3335" cap="flat" cmpd="sng" algn="ctr">
                      <a:solidFill>
                        <a:srgbClr val="1F2124"/>
                      </a:solidFill>
                    </a:lnB>
                    <a:noFill/>
                  </a:tcPr>
                </a:tc>
              </a:tr>
              <a:tr h="685800"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Rewriting text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3335" cap="flat" cmpd="sng" algn="ctr">
                      <a:solidFill>
                        <a:srgbClr val="1F2124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Not checked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3335" cap="flat" cmpd="sng" algn="ctr">
                      <a:solidFill>
                        <a:srgbClr val="1F2124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</a:tr>
              <a:tr h="722948"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Adding or removing rows and columns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0" cap="flat" cmpd="sng" algn="ctr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Not checked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0" cap="flat" cmpd="sng" algn="ctr">
                      <a:noFill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1290935" y="6562916"/>
            <a:ext cx="2152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>
              <a:lnSpc>
                <a:spcPts val="1278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pic>
        <p:nvPicPr>
          <p:cNvPr id="3" name="Picture 2" descr="54e82c797d716c9d746d61d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5800" y="402336"/>
            <a:ext cx="6736080" cy="48768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l">
              <a:lnSpc>
                <a:spcPts val="3120"/>
              </a:lnSpc>
            </a:pPr>
            <a:r>
              <a:rPr sz="2400" b="1">
                <a:solidFill>
                  <a:srgbClr val="1F2124"/>
                </a:solidFill>
                <a:latin typeface="Noto Sans JP"/>
                <a:ea typeface="Noto Sans JP"/>
                <a:cs typeface="Noto Sans JP"/>
              </a:rPr>
              <a:t>Text and shapes in a hand-drawn SVG</a:t>
            </a:r>
          </a:p>
        </p:txBody>
      </p:sp>
      <p:grpSp>
        <p:nvGrpSpPr>
          <p:cNvPr id="5" name="項目 1"/>
          <p:cNvGrpSpPr/>
          <p:nvPr/>
        </p:nvGrpSpPr>
        <p:grpSpPr>
          <a:xfrm>
            <a:off x="952500" y="2476500"/>
            <a:ext cx="8572500" cy="2476500"/>
            <a:chOff x="952500" y="2476500"/>
            <a:chExt cx="8572500" cy="2476500"/>
          </a:xfrm>
        </p:grpSpPr>
        <p:sp>
          <p:nvSpPr>
            <p:cNvPr id="6" name="Rounded Rectangle 5"/>
            <p:cNvSpPr/>
            <p:nvPr/>
          </p:nvSpPr>
          <p:spPr>
            <a:xfrm>
              <a:off x="952500" y="2476500"/>
              <a:ext cx="8572500" cy="2476500"/>
            </a:xfrm>
            <a:prstGeom prst="roundRect">
              <a:avLst>
                <a:gd name="adj" fmla="val 9230"/>
              </a:avLst>
            </a:prstGeom>
            <a:solidFill>
              <a:srgbClr val="DBEAF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524000" y="2982087"/>
              <a:ext cx="3862551" cy="67056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4290"/>
                </a:lnSpc>
              </a:pPr>
              <a:r>
                <a:rPr sz="3300" b="0">
                  <a:solidFill>
                    <a:srgbClr val="172554"/>
                  </a:solidFill>
                  <a:latin typeface="Noto Sans JP"/>
                  <a:ea typeface="Noto Sans JP"/>
                  <a:cs typeface="Noto Sans JP"/>
                </a:rPr>
                <a:t>Edit the SVG text</a:t>
              </a:r>
            </a:p>
          </p:txBody>
        </p:sp>
      </p:grpSp>
      <p:sp>
        <p:nvSpPr>
          <p:cNvPr id="8" name="Oval 7"/>
          <p:cNvSpPr/>
          <p:nvPr/>
        </p:nvSpPr>
        <p:spPr>
          <a:xfrm>
            <a:off x="9906000" y="3143250"/>
            <a:ext cx="1143000" cy="1143000"/>
          </a:xfrm>
          <a:prstGeom prst="ellipse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6429566"/>
            <a:ext cx="38728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l">
              <a:lnSpc>
                <a:spcPts val="1237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This sample does not guarantee that every complex drawing converts.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pic>
        <p:nvPicPr>
          <p:cNvPr id="3" name="Picture 2" descr="54e82c797d716c9d746d61d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見出し"/>
          <p:cNvGrpSpPr/>
          <p:nvPr/>
        </p:nvGrpSpPr>
        <p:grpSpPr>
          <a:xfrm>
            <a:off x="685800" y="292037"/>
            <a:ext cx="3688080" cy="712279"/>
            <a:chOff x="685800" y="292037"/>
            <a:chExt cx="3688080" cy="712279"/>
          </a:xfrm>
        </p:grpSpPr>
        <p:sp>
          <p:nvSpPr>
            <p:cNvPr id="5" name="TextBox 4"/>
            <p:cNvSpPr txBox="1"/>
            <p:nvPr/>
          </p:nvSpPr>
          <p:spPr>
            <a:xfrm>
              <a:off x="685800" y="292037"/>
              <a:ext cx="683895" cy="1981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511"/>
                </a:lnSpc>
              </a:pPr>
              <a:r>
                <a:rPr sz="975" b="1" spc="37">
                  <a:solidFill>
                    <a:srgbClr val="2B4EE6"/>
                  </a:solidFill>
                  <a:latin typeface="Noto Sans JP"/>
                  <a:ea typeface="Noto Sans JP"/>
                  <a:cs typeface="Noto Sans JP"/>
                </a:rPr>
                <a:t>Sample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85800" y="516636"/>
              <a:ext cx="3688080" cy="48768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3120"/>
                </a:lnSpc>
              </a:pPr>
              <a:r>
                <a:rPr sz="24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Images stay images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685800" y="6429566"/>
            <a:ext cx="44824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l">
              <a:lnSpc>
                <a:spcPts val="1237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You can change their position and size, but not the text or lines inside the image.</a:t>
            </a:r>
          </a:p>
        </p:txBody>
      </p:sp>
      <p:pic>
        <p:nvPicPr>
          <p:cNvPr id="8" name="Picture 7" descr="c944a01ec10d8c7bf12c9e3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355598"/>
            <a:ext cx="6309360" cy="4959477"/>
          </a:xfrm>
          <a:prstGeom prst="roundRect">
            <a:avLst>
              <a:gd name="adj" fmla="val 2304"/>
            </a:avLst>
          </a:prstGeom>
        </p:spPr>
      </p:pic>
      <p:sp>
        <p:nvSpPr>
          <p:cNvPr id="9" name="TextBox 8"/>
          <p:cNvSpPr txBox="1"/>
          <p:nvPr/>
        </p:nvSpPr>
        <p:spPr>
          <a:xfrm>
            <a:off x="7296150" y="1307782"/>
            <a:ext cx="4657725" cy="22860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l">
              <a:lnSpc>
                <a:spcPts val="1743"/>
              </a:lnSpc>
            </a:pPr>
            <a:r>
              <a:rPr sz="1125" b="1">
                <a:solidFill>
                  <a:srgbClr val="1F2124"/>
                </a:solidFill>
                <a:latin typeface="Noto Sans JP"/>
                <a:ea typeface="Noto Sans JP"/>
                <a:cs typeface="Noto Sans JP"/>
              </a:rPr>
              <a:t>Images you made elsewhere can be passed as they are</a:t>
            </a:r>
          </a:p>
        </p:txBody>
      </p:sp>
      <p:grpSp>
        <p:nvGrpSpPr>
          <p:cNvPr id="10" name="項目 1"/>
          <p:cNvGrpSpPr/>
          <p:nvPr/>
        </p:nvGrpSpPr>
        <p:grpSpPr>
          <a:xfrm>
            <a:off x="7309485" y="1644586"/>
            <a:ext cx="2366010" cy="198120"/>
            <a:chOff x="7309485" y="1644586"/>
            <a:chExt cx="2366010" cy="198120"/>
          </a:xfrm>
        </p:grpSpPr>
        <p:sp>
          <p:nvSpPr>
            <p:cNvPr id="11" name="Oval 10"/>
            <p:cNvSpPr/>
            <p:nvPr/>
          </p:nvSpPr>
          <p:spPr>
            <a:xfrm>
              <a:off x="7309485" y="1718310"/>
              <a:ext cx="49530" cy="49530"/>
            </a:xfrm>
            <a:prstGeom prst="ellipse">
              <a:avLst/>
            </a:prstGeom>
            <a:solidFill>
              <a:srgbClr val="2B4EE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467600" y="1644586"/>
              <a:ext cx="2207895" cy="1981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560"/>
                </a:lnSpc>
              </a:pPr>
              <a:r>
                <a:rPr sz="975" b="0">
                  <a:solidFill>
                    <a:srgbClr val="3C3F44"/>
                  </a:solidFill>
                  <a:latin typeface="Noto Sans JP"/>
                  <a:ea typeface="Noto Sans JP"/>
                  <a:cs typeface="Noto Sans JP"/>
                </a:rPr>
                <a:t>The server decides where they go</a:t>
              </a:r>
            </a:p>
          </p:txBody>
        </p:sp>
      </p:grpSp>
      <p:grpSp>
        <p:nvGrpSpPr>
          <p:cNvPr id="13" name="項目 2"/>
          <p:cNvGrpSpPr/>
          <p:nvPr/>
        </p:nvGrpSpPr>
        <p:grpSpPr>
          <a:xfrm>
            <a:off x="7309485" y="1863662"/>
            <a:ext cx="2366010" cy="198120"/>
            <a:chOff x="7309485" y="1863662"/>
            <a:chExt cx="2366010" cy="198120"/>
          </a:xfrm>
        </p:grpSpPr>
        <p:sp>
          <p:nvSpPr>
            <p:cNvPr id="14" name="Oval 13"/>
            <p:cNvSpPr/>
            <p:nvPr/>
          </p:nvSpPr>
          <p:spPr>
            <a:xfrm>
              <a:off x="7309485" y="1937385"/>
              <a:ext cx="49530" cy="49530"/>
            </a:xfrm>
            <a:prstGeom prst="ellipse">
              <a:avLst/>
            </a:prstGeom>
            <a:solidFill>
              <a:srgbClr val="2B4EE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467600" y="1863662"/>
              <a:ext cx="2207895" cy="1981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560"/>
                </a:lnSpc>
              </a:pPr>
              <a:r>
                <a:rPr sz="975" b="0">
                  <a:solidFill>
                    <a:srgbClr val="3C3F44"/>
                  </a:solidFill>
                  <a:latin typeface="Noto Sans JP"/>
                  <a:ea typeface="Noto Sans JP"/>
                  <a:cs typeface="Noto Sans JP"/>
                </a:rPr>
                <a:t>You don’t write sizes or margins</a:t>
              </a: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11290935" y="6562916"/>
            <a:ext cx="2152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>
              <a:lnSpc>
                <a:spcPts val="1278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04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ck">
  <a:themeElements>
    <a:clrScheme name="deck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/>
  <PresentationFormat>Custom</PresentationFormat>
  <Paragraphs>0</Paragraphs>
  <Slides>0</Slides>
  <Notes>0</Notes>
  <HiddenSlides>0</HiddenSlides>
  <MMClips>0</MMClips>
  <ScaleCrop>false</ScaleCrop>
  <LinksUpToDate>false</LinksUpToDate>
  <SharedDoc>false</SharedDoc>
  <HyperlinksChanged>false</HyperlinksChanged>
  <AppVersion>1.0000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/>
  <cp:revision>1</cp:revision>
  <dcterms:created xsi:type="dcterms:W3CDTF">2024-01-01T00:00:00Z</dcterms:created>
  <dcterms:modified xsi:type="dcterms:W3CDTF">2024-01-01T00:00:00Z</dcterms:modified>
  <cp:category/>
</cp:coreProperties>
</file>